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D92356-EF01-47CD-A56D-FF424662AA30}" type="datetimeFigureOut">
              <a:rPr lang="en-AU" smtClean="0"/>
              <a:t>3/05/2022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0991D3-23AB-4F6D-9B66-BED88364CAC3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S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39952" cy="13407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139952" y="0"/>
            <a:ext cx="5004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>
                <a:solidFill>
                  <a:srgbClr val="C00000"/>
                </a:solidFill>
                <a:latin typeface="Arial Black" panose="020B0A04020102020204" pitchFamily="34" charset="0"/>
              </a:rPr>
              <a:t>PRESS RELEASE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95936" y="518832"/>
            <a:ext cx="53139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State Field Championships</a:t>
            </a:r>
          </a:p>
          <a:p>
            <a:pPr algn="ctr"/>
            <a:r>
              <a:rPr lang="en-AU" sz="2000" b="1" dirty="0"/>
              <a:t>16</a:t>
            </a:r>
            <a:r>
              <a:rPr lang="en-AU" sz="2000" b="1" baseline="30000" dirty="0"/>
              <a:t>th</a:t>
            </a:r>
            <a:r>
              <a:rPr lang="en-AU" sz="2000" b="1" dirty="0"/>
              <a:t> &amp; 17</a:t>
            </a:r>
            <a:r>
              <a:rPr lang="en-AU" sz="2000" b="1" baseline="30000" dirty="0"/>
              <a:t>th</a:t>
            </a:r>
            <a:r>
              <a:rPr lang="en-AU" sz="2000" b="1" dirty="0"/>
              <a:t> April, 2022</a:t>
            </a:r>
          </a:p>
          <a:p>
            <a:pPr algn="ctr"/>
            <a:r>
              <a:rPr lang="en-AU" b="1" dirty="0"/>
              <a:t>Host-Armidale Field Archers</a:t>
            </a:r>
          </a:p>
          <a:p>
            <a:pPr algn="ctr"/>
            <a:endParaRPr lang="en-AU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7" t="25199" r="37789" b="6553"/>
          <a:stretch/>
        </p:blipFill>
        <p:spPr>
          <a:xfrm>
            <a:off x="38873" y="2563799"/>
            <a:ext cx="1778979" cy="2096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5" t="12769" r="15277" b="18982"/>
          <a:stretch/>
        </p:blipFill>
        <p:spPr>
          <a:xfrm>
            <a:off x="-14290" y="4888566"/>
            <a:ext cx="2853732" cy="20162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1" t="19551" r="5201" b="9051"/>
          <a:stretch/>
        </p:blipFill>
        <p:spPr>
          <a:xfrm>
            <a:off x="6948264" y="2524865"/>
            <a:ext cx="1946577" cy="23637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97982" y="5704461"/>
            <a:ext cx="57661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AU" b="1" kern="0" dirty="0">
                <a:solidFill>
                  <a:schemeClr val="bg1"/>
                </a:solidFill>
                <a:latin typeface="Arial" panose="020B0604020202020204" pitchFamily="34" charset="0"/>
              </a:rPr>
              <a:t>Male Compound: Dennis Carson (Armidale Archers) 780 points</a:t>
            </a:r>
            <a:endParaRPr lang="en-AU" sz="1600" b="1" kern="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AU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Female Compound: Mollema, Alyssa (Warringah Archers) 708 points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54842" y="2561538"/>
            <a:ext cx="2287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AU" b="1" kern="0" dirty="0">
                <a:solidFill>
                  <a:srgbClr val="7030A0"/>
                </a:solidFill>
                <a:latin typeface="Arial" panose="020B0604020202020204" pitchFamily="34" charset="0"/>
              </a:rPr>
              <a:t>Male Recurve Nicholas Kyriazis (Northern Archers) 682 points</a:t>
            </a:r>
            <a:endParaRPr lang="en-AU" sz="1600" b="1" kern="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9015" y="2650480"/>
            <a:ext cx="2428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AU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Female Recurve </a:t>
            </a:r>
          </a:p>
          <a:p>
            <a:pPr algn="ctr">
              <a:spcAft>
                <a:spcPts val="0"/>
              </a:spcAft>
            </a:pPr>
            <a:r>
              <a:rPr lang="en-AU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Ella-Rose Carson (Armidale Archers) </a:t>
            </a:r>
          </a:p>
          <a:p>
            <a:pPr algn="ctr">
              <a:spcAft>
                <a:spcPts val="0"/>
              </a:spcAft>
            </a:pPr>
            <a:r>
              <a:rPr lang="en-AU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618 points</a:t>
            </a:r>
            <a:endParaRPr lang="en-A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873" y="153395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AU" b="1" dirty="0">
                <a:latin typeface="Arial" panose="020B0604020202020204" pitchFamily="34" charset="0"/>
                <a:ea typeface="Times New Roman" panose="02020603050405020304" pitchFamily="18" charset="0"/>
              </a:rPr>
              <a:t>Perpetual Trophy for Outright winners awarded to the archer who has obtained the highest score at the State Field Championships in the following disciplines from the red peg.</a:t>
            </a:r>
            <a:endParaRPr lang="en-A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80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2619</TotalTime>
  <Words>86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Jennison</dc:creator>
  <cp:lastModifiedBy>Elizabeth Jennison</cp:lastModifiedBy>
  <cp:revision>68</cp:revision>
  <dcterms:created xsi:type="dcterms:W3CDTF">2014-09-18T21:07:22Z</dcterms:created>
  <dcterms:modified xsi:type="dcterms:W3CDTF">2022-05-03T07:05:05Z</dcterms:modified>
</cp:coreProperties>
</file>